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Panoramiczny</PresentationFormat>
  <Paragraphs>13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Marcin Zarombisty</cp:lastModifiedBy>
  <cp:revision>12</cp:revision>
  <dcterms:created xsi:type="dcterms:W3CDTF">2019-07-25T13:17:05Z</dcterms:created>
  <dcterms:modified xsi:type="dcterms:W3CDTF">2019-09-19T15:12:56Z</dcterms:modified>
</cp:coreProperties>
</file>

<file path=docProps/thumbnail.jpeg>
</file>